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58" r:id="rId3"/>
    <p:sldId id="259" r:id="rId4"/>
    <p:sldId id="261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78"/>
    <p:restoredTop sz="94684"/>
  </p:normalViewPr>
  <p:slideViewPr>
    <p:cSldViewPr snapToGrid="0">
      <p:cViewPr>
        <p:scale>
          <a:sx n="101" d="100"/>
          <a:sy n="101" d="100"/>
        </p:scale>
        <p:origin x="208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37B06D-1DEA-4849-A2D1-3191DA1CC53D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5DBA3B25-2189-4A4A-8788-689D210B7C00}">
      <dgm:prSet/>
      <dgm:spPr/>
      <dgm:t>
        <a:bodyPr/>
        <a:lstStyle/>
        <a:p>
          <a:r>
            <a:rPr lang="it-IT"/>
            <a:t>Gestione della latenza nelle chiamate API</a:t>
          </a:r>
          <a:endParaRPr lang="en-US"/>
        </a:p>
      </dgm:t>
    </dgm:pt>
    <dgm:pt modelId="{DE2763F5-9EAD-4C64-B882-35CF40E3DA60}" type="parTrans" cxnId="{FD134706-ACD3-48D1-9F33-5E98999C9663}">
      <dgm:prSet/>
      <dgm:spPr/>
      <dgm:t>
        <a:bodyPr/>
        <a:lstStyle/>
        <a:p>
          <a:endParaRPr lang="en-US"/>
        </a:p>
      </dgm:t>
    </dgm:pt>
    <dgm:pt modelId="{1E332DC9-C3D1-411A-A11C-2D631C427759}" type="sibTrans" cxnId="{FD134706-ACD3-48D1-9F33-5E98999C9663}">
      <dgm:prSet/>
      <dgm:spPr/>
      <dgm:t>
        <a:bodyPr/>
        <a:lstStyle/>
        <a:p>
          <a:endParaRPr lang="en-US"/>
        </a:p>
      </dgm:t>
    </dgm:pt>
    <dgm:pt modelId="{40A60792-A12F-4BFC-8F48-4E301D6BD804}">
      <dgm:prSet/>
      <dgm:spPr/>
      <dgm:t>
        <a:bodyPr/>
        <a:lstStyle/>
        <a:p>
          <a:r>
            <a:rPr lang="it-IT"/>
            <a:t>Problemi di compatibilità mobile in Flutter (visibilità condizionale dei contenuti)</a:t>
          </a:r>
          <a:endParaRPr lang="en-US"/>
        </a:p>
      </dgm:t>
    </dgm:pt>
    <dgm:pt modelId="{C75CF652-B56E-48F5-B88E-F1CEFD8EAEE5}" type="parTrans" cxnId="{4A6ECFC3-5445-4E8B-976D-76A653EDD81B}">
      <dgm:prSet/>
      <dgm:spPr/>
      <dgm:t>
        <a:bodyPr/>
        <a:lstStyle/>
        <a:p>
          <a:endParaRPr lang="en-US"/>
        </a:p>
      </dgm:t>
    </dgm:pt>
    <dgm:pt modelId="{8963C542-3B62-47A4-A3E3-1C549778032A}" type="sibTrans" cxnId="{4A6ECFC3-5445-4E8B-976D-76A653EDD81B}">
      <dgm:prSet/>
      <dgm:spPr/>
      <dgm:t>
        <a:bodyPr/>
        <a:lstStyle/>
        <a:p>
          <a:endParaRPr lang="en-US"/>
        </a:p>
      </dgm:t>
    </dgm:pt>
    <dgm:pt modelId="{CA138E0D-5530-4C8F-937C-20D99BC5E533}">
      <dgm:prSet/>
      <dgm:spPr/>
      <dgm:t>
        <a:bodyPr/>
        <a:lstStyle/>
        <a:p>
          <a:r>
            <a:rPr lang="it-IT"/>
            <a:t>Limiti nell’integrazione API Gateway su versioni gratuite di AWS</a:t>
          </a:r>
          <a:endParaRPr lang="en-US"/>
        </a:p>
      </dgm:t>
    </dgm:pt>
    <dgm:pt modelId="{E11CC886-E27C-453D-B5BD-72299EA9DFC3}" type="parTrans" cxnId="{8E4F2DC2-378B-4AC5-BD63-02E927BAEA43}">
      <dgm:prSet/>
      <dgm:spPr/>
      <dgm:t>
        <a:bodyPr/>
        <a:lstStyle/>
        <a:p>
          <a:endParaRPr lang="en-US"/>
        </a:p>
      </dgm:t>
    </dgm:pt>
    <dgm:pt modelId="{2370C003-59A6-4948-BF9A-6A76A58C425F}" type="sibTrans" cxnId="{8E4F2DC2-378B-4AC5-BD63-02E927BAEA43}">
      <dgm:prSet/>
      <dgm:spPr/>
      <dgm:t>
        <a:bodyPr/>
        <a:lstStyle/>
        <a:p>
          <a:endParaRPr lang="en-US"/>
        </a:p>
      </dgm:t>
    </dgm:pt>
    <dgm:pt modelId="{24D2BA3E-701E-6645-9B4E-F7EFD63B5A7B}" type="pres">
      <dgm:prSet presAssocID="{BB37B06D-1DEA-4849-A2D1-3191DA1CC53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579136F-346C-C344-8670-DD6ADBB33282}" type="pres">
      <dgm:prSet presAssocID="{5DBA3B25-2189-4A4A-8788-689D210B7C00}" presName="hierRoot1" presStyleCnt="0"/>
      <dgm:spPr/>
    </dgm:pt>
    <dgm:pt modelId="{46CF44DE-7ED9-9A4E-9811-7F1223F5953A}" type="pres">
      <dgm:prSet presAssocID="{5DBA3B25-2189-4A4A-8788-689D210B7C00}" presName="composite" presStyleCnt="0"/>
      <dgm:spPr/>
    </dgm:pt>
    <dgm:pt modelId="{3B8EB861-39AD-0346-AAD2-3ECD1C897D66}" type="pres">
      <dgm:prSet presAssocID="{5DBA3B25-2189-4A4A-8788-689D210B7C00}" presName="background" presStyleLbl="node0" presStyleIdx="0" presStyleCnt="3"/>
      <dgm:spPr/>
    </dgm:pt>
    <dgm:pt modelId="{3CD26D89-3B16-154C-AB69-68458521BC7F}" type="pres">
      <dgm:prSet presAssocID="{5DBA3B25-2189-4A4A-8788-689D210B7C00}" presName="text" presStyleLbl="fgAcc0" presStyleIdx="0" presStyleCnt="3">
        <dgm:presLayoutVars>
          <dgm:chPref val="3"/>
        </dgm:presLayoutVars>
      </dgm:prSet>
      <dgm:spPr/>
    </dgm:pt>
    <dgm:pt modelId="{8EA49239-0DBC-0140-831E-C9CFF672DFA2}" type="pres">
      <dgm:prSet presAssocID="{5DBA3B25-2189-4A4A-8788-689D210B7C00}" presName="hierChild2" presStyleCnt="0"/>
      <dgm:spPr/>
    </dgm:pt>
    <dgm:pt modelId="{8D58DD46-FFF3-DD4C-A135-75C6A0336783}" type="pres">
      <dgm:prSet presAssocID="{40A60792-A12F-4BFC-8F48-4E301D6BD804}" presName="hierRoot1" presStyleCnt="0"/>
      <dgm:spPr/>
    </dgm:pt>
    <dgm:pt modelId="{7A11A1AC-AB2E-414D-98AB-A5D5E98F745F}" type="pres">
      <dgm:prSet presAssocID="{40A60792-A12F-4BFC-8F48-4E301D6BD804}" presName="composite" presStyleCnt="0"/>
      <dgm:spPr/>
    </dgm:pt>
    <dgm:pt modelId="{B351F3E2-2922-F44B-B3CF-22090A8E6650}" type="pres">
      <dgm:prSet presAssocID="{40A60792-A12F-4BFC-8F48-4E301D6BD804}" presName="background" presStyleLbl="node0" presStyleIdx="1" presStyleCnt="3"/>
      <dgm:spPr/>
    </dgm:pt>
    <dgm:pt modelId="{88912BA7-7BBB-9F48-A279-60868CA8D7A3}" type="pres">
      <dgm:prSet presAssocID="{40A60792-A12F-4BFC-8F48-4E301D6BD804}" presName="text" presStyleLbl="fgAcc0" presStyleIdx="1" presStyleCnt="3">
        <dgm:presLayoutVars>
          <dgm:chPref val="3"/>
        </dgm:presLayoutVars>
      </dgm:prSet>
      <dgm:spPr/>
    </dgm:pt>
    <dgm:pt modelId="{8BBB5073-45CC-3C41-8EFB-DF2956E8E92C}" type="pres">
      <dgm:prSet presAssocID="{40A60792-A12F-4BFC-8F48-4E301D6BD804}" presName="hierChild2" presStyleCnt="0"/>
      <dgm:spPr/>
    </dgm:pt>
    <dgm:pt modelId="{75E21CC2-469B-0D48-AB0F-53E807AB5DA2}" type="pres">
      <dgm:prSet presAssocID="{CA138E0D-5530-4C8F-937C-20D99BC5E533}" presName="hierRoot1" presStyleCnt="0"/>
      <dgm:spPr/>
    </dgm:pt>
    <dgm:pt modelId="{E6E5496F-4E8B-F94D-930A-8F5AA0DB438A}" type="pres">
      <dgm:prSet presAssocID="{CA138E0D-5530-4C8F-937C-20D99BC5E533}" presName="composite" presStyleCnt="0"/>
      <dgm:spPr/>
    </dgm:pt>
    <dgm:pt modelId="{3A54E6FF-2CE7-0D4C-A66D-2BE8D99EF264}" type="pres">
      <dgm:prSet presAssocID="{CA138E0D-5530-4C8F-937C-20D99BC5E533}" presName="background" presStyleLbl="node0" presStyleIdx="2" presStyleCnt="3"/>
      <dgm:spPr/>
    </dgm:pt>
    <dgm:pt modelId="{ECE13735-8F40-2043-A687-3C96638184AF}" type="pres">
      <dgm:prSet presAssocID="{CA138E0D-5530-4C8F-937C-20D99BC5E533}" presName="text" presStyleLbl="fgAcc0" presStyleIdx="2" presStyleCnt="3">
        <dgm:presLayoutVars>
          <dgm:chPref val="3"/>
        </dgm:presLayoutVars>
      </dgm:prSet>
      <dgm:spPr/>
    </dgm:pt>
    <dgm:pt modelId="{3DD4F144-7D45-C94D-87FC-14412E61C9E7}" type="pres">
      <dgm:prSet presAssocID="{CA138E0D-5530-4C8F-937C-20D99BC5E533}" presName="hierChild2" presStyleCnt="0"/>
      <dgm:spPr/>
    </dgm:pt>
  </dgm:ptLst>
  <dgm:cxnLst>
    <dgm:cxn modelId="{50A8AD01-0E22-7E40-A51E-E2A04D159BB6}" type="presOf" srcId="{BB37B06D-1DEA-4849-A2D1-3191DA1CC53D}" destId="{24D2BA3E-701E-6645-9B4E-F7EFD63B5A7B}" srcOrd="0" destOrd="0" presId="urn:microsoft.com/office/officeart/2005/8/layout/hierarchy1"/>
    <dgm:cxn modelId="{FD134706-ACD3-48D1-9F33-5E98999C9663}" srcId="{BB37B06D-1DEA-4849-A2D1-3191DA1CC53D}" destId="{5DBA3B25-2189-4A4A-8788-689D210B7C00}" srcOrd="0" destOrd="0" parTransId="{DE2763F5-9EAD-4C64-B882-35CF40E3DA60}" sibTransId="{1E332DC9-C3D1-411A-A11C-2D631C427759}"/>
    <dgm:cxn modelId="{F9617C1F-46EE-1941-8B6C-FF5161D6DC7E}" type="presOf" srcId="{40A60792-A12F-4BFC-8F48-4E301D6BD804}" destId="{88912BA7-7BBB-9F48-A279-60868CA8D7A3}" srcOrd="0" destOrd="0" presId="urn:microsoft.com/office/officeart/2005/8/layout/hierarchy1"/>
    <dgm:cxn modelId="{3A322263-C8FE-6740-8558-4C94BDBEC20A}" type="presOf" srcId="{CA138E0D-5530-4C8F-937C-20D99BC5E533}" destId="{ECE13735-8F40-2043-A687-3C96638184AF}" srcOrd="0" destOrd="0" presId="urn:microsoft.com/office/officeart/2005/8/layout/hierarchy1"/>
    <dgm:cxn modelId="{8E4F2DC2-378B-4AC5-BD63-02E927BAEA43}" srcId="{BB37B06D-1DEA-4849-A2D1-3191DA1CC53D}" destId="{CA138E0D-5530-4C8F-937C-20D99BC5E533}" srcOrd="2" destOrd="0" parTransId="{E11CC886-E27C-453D-B5BD-72299EA9DFC3}" sibTransId="{2370C003-59A6-4948-BF9A-6A76A58C425F}"/>
    <dgm:cxn modelId="{4A6ECFC3-5445-4E8B-976D-76A653EDD81B}" srcId="{BB37B06D-1DEA-4849-A2D1-3191DA1CC53D}" destId="{40A60792-A12F-4BFC-8F48-4E301D6BD804}" srcOrd="1" destOrd="0" parTransId="{C75CF652-B56E-48F5-B88E-F1CEFD8EAEE5}" sibTransId="{8963C542-3B62-47A4-A3E3-1C549778032A}"/>
    <dgm:cxn modelId="{9AF24FDE-7F05-7F4E-AEA1-B0B6F20D56AB}" type="presOf" srcId="{5DBA3B25-2189-4A4A-8788-689D210B7C00}" destId="{3CD26D89-3B16-154C-AB69-68458521BC7F}" srcOrd="0" destOrd="0" presId="urn:microsoft.com/office/officeart/2005/8/layout/hierarchy1"/>
    <dgm:cxn modelId="{883DF67B-ACED-6E46-A444-2EC1B78B0863}" type="presParOf" srcId="{24D2BA3E-701E-6645-9B4E-F7EFD63B5A7B}" destId="{F579136F-346C-C344-8670-DD6ADBB33282}" srcOrd="0" destOrd="0" presId="urn:microsoft.com/office/officeart/2005/8/layout/hierarchy1"/>
    <dgm:cxn modelId="{41F1E8FC-B1E6-8B4B-9A47-E54B7EECC0B4}" type="presParOf" srcId="{F579136F-346C-C344-8670-DD6ADBB33282}" destId="{46CF44DE-7ED9-9A4E-9811-7F1223F5953A}" srcOrd="0" destOrd="0" presId="urn:microsoft.com/office/officeart/2005/8/layout/hierarchy1"/>
    <dgm:cxn modelId="{700AA2C9-8629-5C44-AF13-3973F8C2D984}" type="presParOf" srcId="{46CF44DE-7ED9-9A4E-9811-7F1223F5953A}" destId="{3B8EB861-39AD-0346-AAD2-3ECD1C897D66}" srcOrd="0" destOrd="0" presId="urn:microsoft.com/office/officeart/2005/8/layout/hierarchy1"/>
    <dgm:cxn modelId="{2E0B11A4-CE2B-0944-A034-1977FD7AB9F4}" type="presParOf" srcId="{46CF44DE-7ED9-9A4E-9811-7F1223F5953A}" destId="{3CD26D89-3B16-154C-AB69-68458521BC7F}" srcOrd="1" destOrd="0" presId="urn:microsoft.com/office/officeart/2005/8/layout/hierarchy1"/>
    <dgm:cxn modelId="{28A8A93D-4FE7-5947-847C-A3BFDC85F05C}" type="presParOf" srcId="{F579136F-346C-C344-8670-DD6ADBB33282}" destId="{8EA49239-0DBC-0140-831E-C9CFF672DFA2}" srcOrd="1" destOrd="0" presId="urn:microsoft.com/office/officeart/2005/8/layout/hierarchy1"/>
    <dgm:cxn modelId="{393AE0E0-5CED-CC4D-8231-2C37462297CD}" type="presParOf" srcId="{24D2BA3E-701E-6645-9B4E-F7EFD63B5A7B}" destId="{8D58DD46-FFF3-DD4C-A135-75C6A0336783}" srcOrd="1" destOrd="0" presId="urn:microsoft.com/office/officeart/2005/8/layout/hierarchy1"/>
    <dgm:cxn modelId="{3DF4FDB1-25B1-3640-9094-83224C623519}" type="presParOf" srcId="{8D58DD46-FFF3-DD4C-A135-75C6A0336783}" destId="{7A11A1AC-AB2E-414D-98AB-A5D5E98F745F}" srcOrd="0" destOrd="0" presId="urn:microsoft.com/office/officeart/2005/8/layout/hierarchy1"/>
    <dgm:cxn modelId="{115A9BA2-A195-7A4C-9E67-A4AF94E10672}" type="presParOf" srcId="{7A11A1AC-AB2E-414D-98AB-A5D5E98F745F}" destId="{B351F3E2-2922-F44B-B3CF-22090A8E6650}" srcOrd="0" destOrd="0" presId="urn:microsoft.com/office/officeart/2005/8/layout/hierarchy1"/>
    <dgm:cxn modelId="{A3E80892-7C5E-3241-BB73-18197E5DC732}" type="presParOf" srcId="{7A11A1AC-AB2E-414D-98AB-A5D5E98F745F}" destId="{88912BA7-7BBB-9F48-A279-60868CA8D7A3}" srcOrd="1" destOrd="0" presId="urn:microsoft.com/office/officeart/2005/8/layout/hierarchy1"/>
    <dgm:cxn modelId="{2054BBB2-45A0-C14E-A919-5DAC63CE876B}" type="presParOf" srcId="{8D58DD46-FFF3-DD4C-A135-75C6A0336783}" destId="{8BBB5073-45CC-3C41-8EFB-DF2956E8E92C}" srcOrd="1" destOrd="0" presId="urn:microsoft.com/office/officeart/2005/8/layout/hierarchy1"/>
    <dgm:cxn modelId="{840C6662-71A8-E648-87D4-2D0F6033958C}" type="presParOf" srcId="{24D2BA3E-701E-6645-9B4E-F7EFD63B5A7B}" destId="{75E21CC2-469B-0D48-AB0F-53E807AB5DA2}" srcOrd="2" destOrd="0" presId="urn:microsoft.com/office/officeart/2005/8/layout/hierarchy1"/>
    <dgm:cxn modelId="{D1C673FC-44AA-B347-B274-447B1CA92442}" type="presParOf" srcId="{75E21CC2-469B-0D48-AB0F-53E807AB5DA2}" destId="{E6E5496F-4E8B-F94D-930A-8F5AA0DB438A}" srcOrd="0" destOrd="0" presId="urn:microsoft.com/office/officeart/2005/8/layout/hierarchy1"/>
    <dgm:cxn modelId="{E502FE7A-A5F1-2E42-81DE-E1B5F3B9D710}" type="presParOf" srcId="{E6E5496F-4E8B-F94D-930A-8F5AA0DB438A}" destId="{3A54E6FF-2CE7-0D4C-A66D-2BE8D99EF264}" srcOrd="0" destOrd="0" presId="urn:microsoft.com/office/officeart/2005/8/layout/hierarchy1"/>
    <dgm:cxn modelId="{CB58D162-032A-A64B-B648-5AA3C4F371D6}" type="presParOf" srcId="{E6E5496F-4E8B-F94D-930A-8F5AA0DB438A}" destId="{ECE13735-8F40-2043-A687-3C96638184AF}" srcOrd="1" destOrd="0" presId="urn:microsoft.com/office/officeart/2005/8/layout/hierarchy1"/>
    <dgm:cxn modelId="{C4C2EC3D-4315-5242-98AE-128DBBD64896}" type="presParOf" srcId="{75E21CC2-469B-0D48-AB0F-53E807AB5DA2}" destId="{3DD4F144-7D45-C94D-87FC-14412E61C9E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598254-56FF-4D10-A87A-709F8AB27764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AAD5973-CBF7-4F30-B677-341B32DE7C7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it-IT"/>
            <a:t>Algoritmo di suggerimento più evoluto (basato su like/dislike reali)</a:t>
          </a:r>
          <a:endParaRPr lang="en-US"/>
        </a:p>
      </dgm:t>
    </dgm:pt>
    <dgm:pt modelId="{48BAEC52-0312-4CAD-A6B0-17D67AE0A042}" type="parTrans" cxnId="{2F8214EB-241F-41FB-8918-5CA284BD6483}">
      <dgm:prSet/>
      <dgm:spPr/>
      <dgm:t>
        <a:bodyPr/>
        <a:lstStyle/>
        <a:p>
          <a:endParaRPr lang="en-US"/>
        </a:p>
      </dgm:t>
    </dgm:pt>
    <dgm:pt modelId="{AD12F479-E51C-46B5-A3D1-49328095B6E4}" type="sibTrans" cxnId="{2F8214EB-241F-41FB-8918-5CA284BD6483}">
      <dgm:prSet/>
      <dgm:spPr/>
      <dgm:t>
        <a:bodyPr/>
        <a:lstStyle/>
        <a:p>
          <a:endParaRPr lang="en-US"/>
        </a:p>
      </dgm:t>
    </dgm:pt>
    <dgm:pt modelId="{BE38B907-30C0-4000-85BE-44A7D0C4453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it-IT"/>
            <a:t>Classifica talk più visti/preferiti</a:t>
          </a:r>
          <a:endParaRPr lang="en-US"/>
        </a:p>
      </dgm:t>
    </dgm:pt>
    <dgm:pt modelId="{9A60E185-0D15-4297-B5D7-BFC814A01AAE}" type="parTrans" cxnId="{C6D9513B-F2CD-4842-95BC-E5BBEF524D72}">
      <dgm:prSet/>
      <dgm:spPr/>
      <dgm:t>
        <a:bodyPr/>
        <a:lstStyle/>
        <a:p>
          <a:endParaRPr lang="en-US"/>
        </a:p>
      </dgm:t>
    </dgm:pt>
    <dgm:pt modelId="{6544E0A4-31E8-4777-BB71-87BDFDFB1A5B}" type="sibTrans" cxnId="{C6D9513B-F2CD-4842-95BC-E5BBEF524D72}">
      <dgm:prSet/>
      <dgm:spPr/>
      <dgm:t>
        <a:bodyPr/>
        <a:lstStyle/>
        <a:p>
          <a:endParaRPr lang="en-US"/>
        </a:p>
      </dgm:t>
    </dgm:pt>
    <dgm:pt modelId="{CA15AD5F-64B7-4AAE-8C02-1D1923AC18A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it-IT"/>
            <a:t>Notifiche personalizzate sui nuovi talk</a:t>
          </a:r>
          <a:endParaRPr lang="en-US"/>
        </a:p>
      </dgm:t>
    </dgm:pt>
    <dgm:pt modelId="{7AB97A8A-73F5-48A0-B75A-99168EE7FF12}" type="parTrans" cxnId="{93C7AD65-D89D-4E5D-8073-2F15D4372288}">
      <dgm:prSet/>
      <dgm:spPr/>
      <dgm:t>
        <a:bodyPr/>
        <a:lstStyle/>
        <a:p>
          <a:endParaRPr lang="en-US"/>
        </a:p>
      </dgm:t>
    </dgm:pt>
    <dgm:pt modelId="{3236D47E-03F8-4BFF-8407-D13044CE64D5}" type="sibTrans" cxnId="{93C7AD65-D89D-4E5D-8073-2F15D4372288}">
      <dgm:prSet/>
      <dgm:spPr/>
      <dgm:t>
        <a:bodyPr/>
        <a:lstStyle/>
        <a:p>
          <a:endParaRPr lang="en-US"/>
        </a:p>
      </dgm:t>
    </dgm:pt>
    <dgm:pt modelId="{98C6DF79-17DF-4DDB-A9B4-1385DCF9F03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it-IT"/>
            <a:t>Sezione profilo utente</a:t>
          </a:r>
          <a:endParaRPr lang="en-US"/>
        </a:p>
      </dgm:t>
    </dgm:pt>
    <dgm:pt modelId="{154B40BC-D7CC-4A0B-91E2-4016F156F977}" type="parTrans" cxnId="{30414F6A-5E8F-4D8D-BA83-2A20C8294D08}">
      <dgm:prSet/>
      <dgm:spPr/>
      <dgm:t>
        <a:bodyPr/>
        <a:lstStyle/>
        <a:p>
          <a:endParaRPr lang="en-US"/>
        </a:p>
      </dgm:t>
    </dgm:pt>
    <dgm:pt modelId="{9FB5143C-D436-4227-B8FB-74494C729A6B}" type="sibTrans" cxnId="{30414F6A-5E8F-4D8D-BA83-2A20C8294D08}">
      <dgm:prSet/>
      <dgm:spPr/>
      <dgm:t>
        <a:bodyPr/>
        <a:lstStyle/>
        <a:p>
          <a:endParaRPr lang="en-US"/>
        </a:p>
      </dgm:t>
    </dgm:pt>
    <dgm:pt modelId="{73DA051D-C9AA-455D-8A18-EB6A1651F02B}" type="pres">
      <dgm:prSet presAssocID="{C3598254-56FF-4D10-A87A-709F8AB27764}" presName="root" presStyleCnt="0">
        <dgm:presLayoutVars>
          <dgm:dir/>
          <dgm:resizeHandles val="exact"/>
        </dgm:presLayoutVars>
      </dgm:prSet>
      <dgm:spPr/>
    </dgm:pt>
    <dgm:pt modelId="{00DD0571-6C07-4B78-B326-9B6EB75C1A3B}" type="pres">
      <dgm:prSet presAssocID="{9AAD5973-CBF7-4F30-B677-341B32DE7C70}" presName="compNode" presStyleCnt="0"/>
      <dgm:spPr/>
    </dgm:pt>
    <dgm:pt modelId="{3F54A7B0-8C2C-4CF3-B576-C74DD29A9E6B}" type="pres">
      <dgm:prSet presAssocID="{9AAD5973-CBF7-4F30-B677-341B32DE7C70}" presName="iconBgRect" presStyleLbl="bgShp" presStyleIdx="0" presStyleCnt="4"/>
      <dgm:spPr/>
    </dgm:pt>
    <dgm:pt modelId="{7016CAE1-781D-47EF-8189-C722EFF40304}" type="pres">
      <dgm:prSet presAssocID="{9AAD5973-CBF7-4F30-B677-341B32DE7C7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ABF6D753-E37C-4F01-A72A-025024CD63EF}" type="pres">
      <dgm:prSet presAssocID="{9AAD5973-CBF7-4F30-B677-341B32DE7C70}" presName="spaceRect" presStyleCnt="0"/>
      <dgm:spPr/>
    </dgm:pt>
    <dgm:pt modelId="{A2E18669-AB6B-4173-8391-F82BA52C2C1E}" type="pres">
      <dgm:prSet presAssocID="{9AAD5973-CBF7-4F30-B677-341B32DE7C70}" presName="textRect" presStyleLbl="revTx" presStyleIdx="0" presStyleCnt="4">
        <dgm:presLayoutVars>
          <dgm:chMax val="1"/>
          <dgm:chPref val="1"/>
        </dgm:presLayoutVars>
      </dgm:prSet>
      <dgm:spPr/>
    </dgm:pt>
    <dgm:pt modelId="{B020F28E-771E-45E7-9E4F-363284D1B5F9}" type="pres">
      <dgm:prSet presAssocID="{AD12F479-E51C-46B5-A3D1-49328095B6E4}" presName="sibTrans" presStyleCnt="0"/>
      <dgm:spPr/>
    </dgm:pt>
    <dgm:pt modelId="{CCD2A3B3-D96A-4B64-A276-47A3E23FE32A}" type="pres">
      <dgm:prSet presAssocID="{BE38B907-30C0-4000-85BE-44A7D0C44537}" presName="compNode" presStyleCnt="0"/>
      <dgm:spPr/>
    </dgm:pt>
    <dgm:pt modelId="{6114DE46-0ACE-4048-8BE6-65841F5D0127}" type="pres">
      <dgm:prSet presAssocID="{BE38B907-30C0-4000-85BE-44A7D0C44537}" presName="iconBgRect" presStyleLbl="bgShp" presStyleIdx="1" presStyleCnt="4"/>
      <dgm:spPr/>
    </dgm:pt>
    <dgm:pt modelId="{C52C12B7-4AC5-47FD-8F38-C8A8060FC1E6}" type="pres">
      <dgm:prSet presAssocID="{BE38B907-30C0-4000-85BE-44A7D0C4453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daglia"/>
        </a:ext>
      </dgm:extLst>
    </dgm:pt>
    <dgm:pt modelId="{898206F6-A263-4A07-A8B7-25772C05BB31}" type="pres">
      <dgm:prSet presAssocID="{BE38B907-30C0-4000-85BE-44A7D0C44537}" presName="spaceRect" presStyleCnt="0"/>
      <dgm:spPr/>
    </dgm:pt>
    <dgm:pt modelId="{EAE79D9E-8C68-4660-AACF-ABDD127A8C63}" type="pres">
      <dgm:prSet presAssocID="{BE38B907-30C0-4000-85BE-44A7D0C44537}" presName="textRect" presStyleLbl="revTx" presStyleIdx="1" presStyleCnt="4">
        <dgm:presLayoutVars>
          <dgm:chMax val="1"/>
          <dgm:chPref val="1"/>
        </dgm:presLayoutVars>
      </dgm:prSet>
      <dgm:spPr/>
    </dgm:pt>
    <dgm:pt modelId="{40750300-195A-4F0A-B821-C6BF597F4B2B}" type="pres">
      <dgm:prSet presAssocID="{6544E0A4-31E8-4777-BB71-87BDFDFB1A5B}" presName="sibTrans" presStyleCnt="0"/>
      <dgm:spPr/>
    </dgm:pt>
    <dgm:pt modelId="{ED6E0864-40E2-40C1-9B4E-AD9F09EA2314}" type="pres">
      <dgm:prSet presAssocID="{CA15AD5F-64B7-4AAE-8C02-1D1923AC18A9}" presName="compNode" presStyleCnt="0"/>
      <dgm:spPr/>
    </dgm:pt>
    <dgm:pt modelId="{44104EB0-66DA-4965-94A1-1E1D5DF482AB}" type="pres">
      <dgm:prSet presAssocID="{CA15AD5F-64B7-4AAE-8C02-1D1923AC18A9}" presName="iconBgRect" presStyleLbl="bgShp" presStyleIdx="2" presStyleCnt="4"/>
      <dgm:spPr/>
    </dgm:pt>
    <dgm:pt modelId="{613FFA69-417C-4F54-8902-F7584EC24278}" type="pres">
      <dgm:prSet presAssocID="{CA15AD5F-64B7-4AAE-8C02-1D1923AC18A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tente"/>
        </a:ext>
      </dgm:extLst>
    </dgm:pt>
    <dgm:pt modelId="{B4E5118F-ED6B-4A0E-8432-9CF1AEEB1A27}" type="pres">
      <dgm:prSet presAssocID="{CA15AD5F-64B7-4AAE-8C02-1D1923AC18A9}" presName="spaceRect" presStyleCnt="0"/>
      <dgm:spPr/>
    </dgm:pt>
    <dgm:pt modelId="{AEDF3D12-798F-457C-A5E1-1990642FD21E}" type="pres">
      <dgm:prSet presAssocID="{CA15AD5F-64B7-4AAE-8C02-1D1923AC18A9}" presName="textRect" presStyleLbl="revTx" presStyleIdx="2" presStyleCnt="4">
        <dgm:presLayoutVars>
          <dgm:chMax val="1"/>
          <dgm:chPref val="1"/>
        </dgm:presLayoutVars>
      </dgm:prSet>
      <dgm:spPr/>
    </dgm:pt>
    <dgm:pt modelId="{E78EF148-90A1-4DD8-8222-3A8D2123EC6B}" type="pres">
      <dgm:prSet presAssocID="{3236D47E-03F8-4BFF-8407-D13044CE64D5}" presName="sibTrans" presStyleCnt="0"/>
      <dgm:spPr/>
    </dgm:pt>
    <dgm:pt modelId="{868EC0B0-0540-4880-A2B0-B32B4C24EFDF}" type="pres">
      <dgm:prSet presAssocID="{98C6DF79-17DF-4DDB-A9B4-1385DCF9F03A}" presName="compNode" presStyleCnt="0"/>
      <dgm:spPr/>
    </dgm:pt>
    <dgm:pt modelId="{A304AF37-383F-44BD-A648-199505185A37}" type="pres">
      <dgm:prSet presAssocID="{98C6DF79-17DF-4DDB-A9B4-1385DCF9F03A}" presName="iconBgRect" presStyleLbl="bgShp" presStyleIdx="3" presStyleCnt="4"/>
      <dgm:spPr/>
    </dgm:pt>
    <dgm:pt modelId="{641C89CE-F4A0-4B7A-B35A-3AAD97FDD43F}" type="pres">
      <dgm:prSet presAssocID="{98C6DF79-17DF-4DDB-A9B4-1385DCF9F03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72F910F6-4253-46AB-A0B1-8A7F6024F932}" type="pres">
      <dgm:prSet presAssocID="{98C6DF79-17DF-4DDB-A9B4-1385DCF9F03A}" presName="spaceRect" presStyleCnt="0"/>
      <dgm:spPr/>
    </dgm:pt>
    <dgm:pt modelId="{1DA5C0A7-525C-4323-AB8B-2E871280B96B}" type="pres">
      <dgm:prSet presAssocID="{98C6DF79-17DF-4DDB-A9B4-1385DCF9F03A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63B2B25-8D99-43BE-8063-037004ABD091}" type="presOf" srcId="{98C6DF79-17DF-4DDB-A9B4-1385DCF9F03A}" destId="{1DA5C0A7-525C-4323-AB8B-2E871280B96B}" srcOrd="0" destOrd="0" presId="urn:microsoft.com/office/officeart/2018/5/layout/IconCircleLabelList"/>
    <dgm:cxn modelId="{C6D9513B-F2CD-4842-95BC-E5BBEF524D72}" srcId="{C3598254-56FF-4D10-A87A-709F8AB27764}" destId="{BE38B907-30C0-4000-85BE-44A7D0C44537}" srcOrd="1" destOrd="0" parTransId="{9A60E185-0D15-4297-B5D7-BFC814A01AAE}" sibTransId="{6544E0A4-31E8-4777-BB71-87BDFDFB1A5B}"/>
    <dgm:cxn modelId="{9F601445-8900-45B7-A600-FE73FC14A34C}" type="presOf" srcId="{9AAD5973-CBF7-4F30-B677-341B32DE7C70}" destId="{A2E18669-AB6B-4173-8391-F82BA52C2C1E}" srcOrd="0" destOrd="0" presId="urn:microsoft.com/office/officeart/2018/5/layout/IconCircleLabelList"/>
    <dgm:cxn modelId="{93C7AD65-D89D-4E5D-8073-2F15D4372288}" srcId="{C3598254-56FF-4D10-A87A-709F8AB27764}" destId="{CA15AD5F-64B7-4AAE-8C02-1D1923AC18A9}" srcOrd="2" destOrd="0" parTransId="{7AB97A8A-73F5-48A0-B75A-99168EE7FF12}" sibTransId="{3236D47E-03F8-4BFF-8407-D13044CE64D5}"/>
    <dgm:cxn modelId="{30414F6A-5E8F-4D8D-BA83-2A20C8294D08}" srcId="{C3598254-56FF-4D10-A87A-709F8AB27764}" destId="{98C6DF79-17DF-4DDB-A9B4-1385DCF9F03A}" srcOrd="3" destOrd="0" parTransId="{154B40BC-D7CC-4A0B-91E2-4016F156F977}" sibTransId="{9FB5143C-D436-4227-B8FB-74494C729A6B}"/>
    <dgm:cxn modelId="{32137CBF-3A7A-4F1A-B60B-BD4936EBEDDC}" type="presOf" srcId="{BE38B907-30C0-4000-85BE-44A7D0C44537}" destId="{EAE79D9E-8C68-4660-AACF-ABDD127A8C63}" srcOrd="0" destOrd="0" presId="urn:microsoft.com/office/officeart/2018/5/layout/IconCircleLabelList"/>
    <dgm:cxn modelId="{1691E4C8-840C-4F3E-A0E8-6FF334C74D10}" type="presOf" srcId="{C3598254-56FF-4D10-A87A-709F8AB27764}" destId="{73DA051D-C9AA-455D-8A18-EB6A1651F02B}" srcOrd="0" destOrd="0" presId="urn:microsoft.com/office/officeart/2018/5/layout/IconCircleLabelList"/>
    <dgm:cxn modelId="{2F8214EB-241F-41FB-8918-5CA284BD6483}" srcId="{C3598254-56FF-4D10-A87A-709F8AB27764}" destId="{9AAD5973-CBF7-4F30-B677-341B32DE7C70}" srcOrd="0" destOrd="0" parTransId="{48BAEC52-0312-4CAD-A6B0-17D67AE0A042}" sibTransId="{AD12F479-E51C-46B5-A3D1-49328095B6E4}"/>
    <dgm:cxn modelId="{2F29A6F4-26AA-4CC3-B6CB-A21244781474}" type="presOf" srcId="{CA15AD5F-64B7-4AAE-8C02-1D1923AC18A9}" destId="{AEDF3D12-798F-457C-A5E1-1990642FD21E}" srcOrd="0" destOrd="0" presId="urn:microsoft.com/office/officeart/2018/5/layout/IconCircleLabelList"/>
    <dgm:cxn modelId="{08A9C2A7-01BA-4F21-AE2B-A818244D3F9F}" type="presParOf" srcId="{73DA051D-C9AA-455D-8A18-EB6A1651F02B}" destId="{00DD0571-6C07-4B78-B326-9B6EB75C1A3B}" srcOrd="0" destOrd="0" presId="urn:microsoft.com/office/officeart/2018/5/layout/IconCircleLabelList"/>
    <dgm:cxn modelId="{88F9CFC4-566E-4DD4-8498-25E90FCA5801}" type="presParOf" srcId="{00DD0571-6C07-4B78-B326-9B6EB75C1A3B}" destId="{3F54A7B0-8C2C-4CF3-B576-C74DD29A9E6B}" srcOrd="0" destOrd="0" presId="urn:microsoft.com/office/officeart/2018/5/layout/IconCircleLabelList"/>
    <dgm:cxn modelId="{796E5AE4-BCB3-4A7C-8C13-29D7C1800858}" type="presParOf" srcId="{00DD0571-6C07-4B78-B326-9B6EB75C1A3B}" destId="{7016CAE1-781D-47EF-8189-C722EFF40304}" srcOrd="1" destOrd="0" presId="urn:microsoft.com/office/officeart/2018/5/layout/IconCircleLabelList"/>
    <dgm:cxn modelId="{373C536D-FCB7-4B48-BA64-598560232DD8}" type="presParOf" srcId="{00DD0571-6C07-4B78-B326-9B6EB75C1A3B}" destId="{ABF6D753-E37C-4F01-A72A-025024CD63EF}" srcOrd="2" destOrd="0" presId="urn:microsoft.com/office/officeart/2018/5/layout/IconCircleLabelList"/>
    <dgm:cxn modelId="{F94FF589-2C5D-416A-A76D-A951F0C577DD}" type="presParOf" srcId="{00DD0571-6C07-4B78-B326-9B6EB75C1A3B}" destId="{A2E18669-AB6B-4173-8391-F82BA52C2C1E}" srcOrd="3" destOrd="0" presId="urn:microsoft.com/office/officeart/2018/5/layout/IconCircleLabelList"/>
    <dgm:cxn modelId="{6A8B5053-C43B-4D80-8A30-BA712AD3A520}" type="presParOf" srcId="{73DA051D-C9AA-455D-8A18-EB6A1651F02B}" destId="{B020F28E-771E-45E7-9E4F-363284D1B5F9}" srcOrd="1" destOrd="0" presId="urn:microsoft.com/office/officeart/2018/5/layout/IconCircleLabelList"/>
    <dgm:cxn modelId="{5EEA36A0-5384-40DD-AC6F-9AA3CB13774F}" type="presParOf" srcId="{73DA051D-C9AA-455D-8A18-EB6A1651F02B}" destId="{CCD2A3B3-D96A-4B64-A276-47A3E23FE32A}" srcOrd="2" destOrd="0" presId="urn:microsoft.com/office/officeart/2018/5/layout/IconCircleLabelList"/>
    <dgm:cxn modelId="{910193EF-00DA-44F1-8BD2-7713A3909D7B}" type="presParOf" srcId="{CCD2A3B3-D96A-4B64-A276-47A3E23FE32A}" destId="{6114DE46-0ACE-4048-8BE6-65841F5D0127}" srcOrd="0" destOrd="0" presId="urn:microsoft.com/office/officeart/2018/5/layout/IconCircleLabelList"/>
    <dgm:cxn modelId="{0CB05AD7-29DC-4496-A6B7-7084B4A447B5}" type="presParOf" srcId="{CCD2A3B3-D96A-4B64-A276-47A3E23FE32A}" destId="{C52C12B7-4AC5-47FD-8F38-C8A8060FC1E6}" srcOrd="1" destOrd="0" presId="urn:microsoft.com/office/officeart/2018/5/layout/IconCircleLabelList"/>
    <dgm:cxn modelId="{6D1148A0-A65B-461B-9934-5EC51C7D00B2}" type="presParOf" srcId="{CCD2A3B3-D96A-4B64-A276-47A3E23FE32A}" destId="{898206F6-A263-4A07-A8B7-25772C05BB31}" srcOrd="2" destOrd="0" presId="urn:microsoft.com/office/officeart/2018/5/layout/IconCircleLabelList"/>
    <dgm:cxn modelId="{E7FA513A-4C04-4A84-940F-AD174A83D537}" type="presParOf" srcId="{CCD2A3B3-D96A-4B64-A276-47A3E23FE32A}" destId="{EAE79D9E-8C68-4660-AACF-ABDD127A8C63}" srcOrd="3" destOrd="0" presId="urn:microsoft.com/office/officeart/2018/5/layout/IconCircleLabelList"/>
    <dgm:cxn modelId="{90EC9016-EBB4-4085-AC6D-A0586951C194}" type="presParOf" srcId="{73DA051D-C9AA-455D-8A18-EB6A1651F02B}" destId="{40750300-195A-4F0A-B821-C6BF597F4B2B}" srcOrd="3" destOrd="0" presId="urn:microsoft.com/office/officeart/2018/5/layout/IconCircleLabelList"/>
    <dgm:cxn modelId="{C7C704B5-A59C-4B14-A07E-D783610EA0C6}" type="presParOf" srcId="{73DA051D-C9AA-455D-8A18-EB6A1651F02B}" destId="{ED6E0864-40E2-40C1-9B4E-AD9F09EA2314}" srcOrd="4" destOrd="0" presId="urn:microsoft.com/office/officeart/2018/5/layout/IconCircleLabelList"/>
    <dgm:cxn modelId="{FC356338-CED1-4DA6-A9F9-C7B839A8AA57}" type="presParOf" srcId="{ED6E0864-40E2-40C1-9B4E-AD9F09EA2314}" destId="{44104EB0-66DA-4965-94A1-1E1D5DF482AB}" srcOrd="0" destOrd="0" presId="urn:microsoft.com/office/officeart/2018/5/layout/IconCircleLabelList"/>
    <dgm:cxn modelId="{E0C300F7-B309-4CCD-A970-013EAF03FE36}" type="presParOf" srcId="{ED6E0864-40E2-40C1-9B4E-AD9F09EA2314}" destId="{613FFA69-417C-4F54-8902-F7584EC24278}" srcOrd="1" destOrd="0" presId="urn:microsoft.com/office/officeart/2018/5/layout/IconCircleLabelList"/>
    <dgm:cxn modelId="{0E8C3263-B3F7-4D94-A8A5-463988EE7319}" type="presParOf" srcId="{ED6E0864-40E2-40C1-9B4E-AD9F09EA2314}" destId="{B4E5118F-ED6B-4A0E-8432-9CF1AEEB1A27}" srcOrd="2" destOrd="0" presId="urn:microsoft.com/office/officeart/2018/5/layout/IconCircleLabelList"/>
    <dgm:cxn modelId="{646BE5BC-B4A0-4141-BFB8-7160E617AAB4}" type="presParOf" srcId="{ED6E0864-40E2-40C1-9B4E-AD9F09EA2314}" destId="{AEDF3D12-798F-457C-A5E1-1990642FD21E}" srcOrd="3" destOrd="0" presId="urn:microsoft.com/office/officeart/2018/5/layout/IconCircleLabelList"/>
    <dgm:cxn modelId="{1D9FA104-1356-4CE2-8178-A36C34A246C9}" type="presParOf" srcId="{73DA051D-C9AA-455D-8A18-EB6A1651F02B}" destId="{E78EF148-90A1-4DD8-8222-3A8D2123EC6B}" srcOrd="5" destOrd="0" presId="urn:microsoft.com/office/officeart/2018/5/layout/IconCircleLabelList"/>
    <dgm:cxn modelId="{9FBB4403-1BBD-435D-B303-445C87828056}" type="presParOf" srcId="{73DA051D-C9AA-455D-8A18-EB6A1651F02B}" destId="{868EC0B0-0540-4880-A2B0-B32B4C24EFDF}" srcOrd="6" destOrd="0" presId="urn:microsoft.com/office/officeart/2018/5/layout/IconCircleLabelList"/>
    <dgm:cxn modelId="{D656F4F7-5CAA-4BB1-B9FC-A663CDDE0EC3}" type="presParOf" srcId="{868EC0B0-0540-4880-A2B0-B32B4C24EFDF}" destId="{A304AF37-383F-44BD-A648-199505185A37}" srcOrd="0" destOrd="0" presId="urn:microsoft.com/office/officeart/2018/5/layout/IconCircleLabelList"/>
    <dgm:cxn modelId="{5483428B-3AB5-4A83-A77D-7839BACFED23}" type="presParOf" srcId="{868EC0B0-0540-4880-A2B0-B32B4C24EFDF}" destId="{641C89CE-F4A0-4B7A-B35A-3AAD97FDD43F}" srcOrd="1" destOrd="0" presId="urn:microsoft.com/office/officeart/2018/5/layout/IconCircleLabelList"/>
    <dgm:cxn modelId="{F0E4567D-A1A4-40A9-9D7F-43BB2E96EF13}" type="presParOf" srcId="{868EC0B0-0540-4880-A2B0-B32B4C24EFDF}" destId="{72F910F6-4253-46AB-A0B1-8A7F6024F932}" srcOrd="2" destOrd="0" presId="urn:microsoft.com/office/officeart/2018/5/layout/IconCircleLabelList"/>
    <dgm:cxn modelId="{2F167654-D5F5-4F6E-992F-86FE27D1D664}" type="presParOf" srcId="{868EC0B0-0540-4880-A2B0-B32B4C24EFDF}" destId="{1DA5C0A7-525C-4323-AB8B-2E871280B96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8EB861-39AD-0346-AAD2-3ECD1C897D66}">
      <dsp:nvSpPr>
        <dsp:cNvPr id="0" name=""/>
        <dsp:cNvSpPr/>
      </dsp:nvSpPr>
      <dsp:spPr>
        <a:xfrm>
          <a:off x="0" y="706671"/>
          <a:ext cx="3073451" cy="195164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D26D89-3B16-154C-AB69-68458521BC7F}">
      <dsp:nvSpPr>
        <dsp:cNvPr id="0" name=""/>
        <dsp:cNvSpPr/>
      </dsp:nvSpPr>
      <dsp:spPr>
        <a:xfrm>
          <a:off x="341494" y="1031091"/>
          <a:ext cx="3073451" cy="1951641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kern="1200"/>
            <a:t>Gestione della latenza nelle chiamate API</a:t>
          </a:r>
          <a:endParaRPr lang="en-US" sz="2300" kern="1200"/>
        </a:p>
      </dsp:txBody>
      <dsp:txXfrm>
        <a:off x="398656" y="1088253"/>
        <a:ext cx="2959127" cy="1837317"/>
      </dsp:txXfrm>
    </dsp:sp>
    <dsp:sp modelId="{B351F3E2-2922-F44B-B3CF-22090A8E6650}">
      <dsp:nvSpPr>
        <dsp:cNvPr id="0" name=""/>
        <dsp:cNvSpPr/>
      </dsp:nvSpPr>
      <dsp:spPr>
        <a:xfrm>
          <a:off x="3756441" y="706671"/>
          <a:ext cx="3073451" cy="195164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912BA7-7BBB-9F48-A279-60868CA8D7A3}">
      <dsp:nvSpPr>
        <dsp:cNvPr id="0" name=""/>
        <dsp:cNvSpPr/>
      </dsp:nvSpPr>
      <dsp:spPr>
        <a:xfrm>
          <a:off x="4097935" y="1031091"/>
          <a:ext cx="3073451" cy="1951641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kern="1200"/>
            <a:t>Problemi di compatibilità mobile in Flutter (visibilità condizionale dei contenuti)</a:t>
          </a:r>
          <a:endParaRPr lang="en-US" sz="2300" kern="1200"/>
        </a:p>
      </dsp:txBody>
      <dsp:txXfrm>
        <a:off x="4155097" y="1088253"/>
        <a:ext cx="2959127" cy="1837317"/>
      </dsp:txXfrm>
    </dsp:sp>
    <dsp:sp modelId="{3A54E6FF-2CE7-0D4C-A66D-2BE8D99EF264}">
      <dsp:nvSpPr>
        <dsp:cNvPr id="0" name=""/>
        <dsp:cNvSpPr/>
      </dsp:nvSpPr>
      <dsp:spPr>
        <a:xfrm>
          <a:off x="7512882" y="706671"/>
          <a:ext cx="3073451" cy="195164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E13735-8F40-2043-A687-3C96638184AF}">
      <dsp:nvSpPr>
        <dsp:cNvPr id="0" name=""/>
        <dsp:cNvSpPr/>
      </dsp:nvSpPr>
      <dsp:spPr>
        <a:xfrm>
          <a:off x="7854377" y="1031091"/>
          <a:ext cx="3073451" cy="1951641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kern="1200"/>
            <a:t>Limiti nell’integrazione API Gateway su versioni gratuite di AWS</a:t>
          </a:r>
          <a:endParaRPr lang="en-US" sz="2300" kern="1200"/>
        </a:p>
      </dsp:txBody>
      <dsp:txXfrm>
        <a:off x="7911539" y="1088253"/>
        <a:ext cx="2959127" cy="18373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54A7B0-8C2C-4CF3-B576-C74DD29A9E6B}">
      <dsp:nvSpPr>
        <dsp:cNvPr id="0" name=""/>
        <dsp:cNvSpPr/>
      </dsp:nvSpPr>
      <dsp:spPr>
        <a:xfrm>
          <a:off x="973190" y="986724"/>
          <a:ext cx="1264141" cy="126414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16CAE1-781D-47EF-8189-C722EFF40304}">
      <dsp:nvSpPr>
        <dsp:cNvPr id="0" name=""/>
        <dsp:cNvSpPr/>
      </dsp:nvSpPr>
      <dsp:spPr>
        <a:xfrm>
          <a:off x="1242597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E18669-AB6B-4173-8391-F82BA52C2C1E}">
      <dsp:nvSpPr>
        <dsp:cNvPr id="0" name=""/>
        <dsp:cNvSpPr/>
      </dsp:nvSpPr>
      <dsp:spPr>
        <a:xfrm>
          <a:off x="569079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100" kern="1200"/>
            <a:t>Algoritmo di suggerimento più evoluto (basato su like/dislike reali)</a:t>
          </a:r>
          <a:endParaRPr lang="en-US" sz="1100" kern="1200"/>
        </a:p>
      </dsp:txBody>
      <dsp:txXfrm>
        <a:off x="569079" y="2644614"/>
        <a:ext cx="2072362" cy="720000"/>
      </dsp:txXfrm>
    </dsp:sp>
    <dsp:sp modelId="{6114DE46-0ACE-4048-8BE6-65841F5D0127}">
      <dsp:nvSpPr>
        <dsp:cNvPr id="0" name=""/>
        <dsp:cNvSpPr/>
      </dsp:nvSpPr>
      <dsp:spPr>
        <a:xfrm>
          <a:off x="3408216" y="986724"/>
          <a:ext cx="1264141" cy="126414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2C12B7-4AC5-47FD-8F38-C8A8060FC1E6}">
      <dsp:nvSpPr>
        <dsp:cNvPr id="0" name=""/>
        <dsp:cNvSpPr/>
      </dsp:nvSpPr>
      <dsp:spPr>
        <a:xfrm>
          <a:off x="3677623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E79D9E-8C68-4660-AACF-ABDD127A8C63}">
      <dsp:nvSpPr>
        <dsp:cNvPr id="0" name=""/>
        <dsp:cNvSpPr/>
      </dsp:nvSpPr>
      <dsp:spPr>
        <a:xfrm>
          <a:off x="3004105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100" kern="1200"/>
            <a:t>Classifica talk più visti/preferiti</a:t>
          </a:r>
          <a:endParaRPr lang="en-US" sz="1100" kern="1200"/>
        </a:p>
      </dsp:txBody>
      <dsp:txXfrm>
        <a:off x="3004105" y="2644614"/>
        <a:ext cx="2072362" cy="720000"/>
      </dsp:txXfrm>
    </dsp:sp>
    <dsp:sp modelId="{44104EB0-66DA-4965-94A1-1E1D5DF482AB}">
      <dsp:nvSpPr>
        <dsp:cNvPr id="0" name=""/>
        <dsp:cNvSpPr/>
      </dsp:nvSpPr>
      <dsp:spPr>
        <a:xfrm>
          <a:off x="5843242" y="986724"/>
          <a:ext cx="1264141" cy="126414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3FFA69-417C-4F54-8902-F7584EC24278}">
      <dsp:nvSpPr>
        <dsp:cNvPr id="0" name=""/>
        <dsp:cNvSpPr/>
      </dsp:nvSpPr>
      <dsp:spPr>
        <a:xfrm>
          <a:off x="6112649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DF3D12-798F-457C-A5E1-1990642FD21E}">
      <dsp:nvSpPr>
        <dsp:cNvPr id="0" name=""/>
        <dsp:cNvSpPr/>
      </dsp:nvSpPr>
      <dsp:spPr>
        <a:xfrm>
          <a:off x="5439131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100" kern="1200"/>
            <a:t>Notifiche personalizzate sui nuovi talk</a:t>
          </a:r>
          <a:endParaRPr lang="en-US" sz="1100" kern="1200"/>
        </a:p>
      </dsp:txBody>
      <dsp:txXfrm>
        <a:off x="5439131" y="2644614"/>
        <a:ext cx="2072362" cy="720000"/>
      </dsp:txXfrm>
    </dsp:sp>
    <dsp:sp modelId="{A304AF37-383F-44BD-A648-199505185A37}">
      <dsp:nvSpPr>
        <dsp:cNvPr id="0" name=""/>
        <dsp:cNvSpPr/>
      </dsp:nvSpPr>
      <dsp:spPr>
        <a:xfrm>
          <a:off x="8278268" y="986724"/>
          <a:ext cx="1264141" cy="1264141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1C89CE-F4A0-4B7A-B35A-3AAD97FDD43F}">
      <dsp:nvSpPr>
        <dsp:cNvPr id="0" name=""/>
        <dsp:cNvSpPr/>
      </dsp:nvSpPr>
      <dsp:spPr>
        <a:xfrm>
          <a:off x="8547675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A5C0A7-525C-4323-AB8B-2E871280B96B}">
      <dsp:nvSpPr>
        <dsp:cNvPr id="0" name=""/>
        <dsp:cNvSpPr/>
      </dsp:nvSpPr>
      <dsp:spPr>
        <a:xfrm>
          <a:off x="7874157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100" kern="1200"/>
            <a:t>Sezione profilo utente</a:t>
          </a:r>
          <a:endParaRPr lang="en-US" sz="1100" kern="1200"/>
        </a:p>
      </dsp:txBody>
      <dsp:txXfrm>
        <a:off x="7874157" y="2644614"/>
        <a:ext cx="207236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09AF79-7647-8D34-11B4-72DE88FFBC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0C01D8C-B012-852A-E81C-A308B12441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EA780F9-6023-4E0F-5D8E-CEA2C2E1C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1E32D01-0E97-8C32-7A50-5C51D8675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11C0DC-004B-A9C6-7E15-6A8D3BDC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3295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5C7785-BEF7-FE00-9E8C-25FEC5E70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3DB0313-8D29-8F34-7B43-FAB4202956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913C4F6-3216-DB89-7394-948A74C24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FD8A951-EB0B-4A2E-B3CB-959D0EF0D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A5836C4-AEC5-84A9-7A4E-C219E97D2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3284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5D05084-1D33-1749-455B-834654C547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1DB8C58-AA08-A970-3285-5C512A3FD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93838C9-E22D-21A3-2C0D-899F13676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6AC948-ABE8-5C09-8E57-2BE168024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409625-EDCD-6A7C-ED89-FE08CA3E1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4885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4F2CC5-4E01-6DE4-ECE5-1D7CD7CA5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EC393CD-E12F-9B29-E5B0-E937331C5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D0AEFE8-5F02-DA59-08DF-4B7DA89C7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5DC6CF7-E05F-228B-9743-3FECD5F03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4654AD9-93A6-0843-07A3-F37236D78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2661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066FDE-5286-CDFE-E792-942DB5D44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4FBD560-310D-A6E9-7DCD-141C382CA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9BE41EB-03FE-2A10-3D23-4B6C65C58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941755-45A9-3162-6B66-6B50EDB0C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5A71D2-05FB-2ACC-5FDB-E5EB20CC2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8875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5FFE80-9133-7AE6-F396-254B1D65E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26CA2A-8168-0F34-0D29-73B13C8205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974B62A-2203-6ADD-3C35-80D3BB7930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6FF077C-B854-448E-1100-5670447C1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A842FA7-60B0-C1A4-10E7-B4F6304CD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0DE3565-F05F-5850-508D-1BD72A8B2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8807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BB5A44-0988-5D5F-6B19-773E57DB9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E4721C6-1EF0-77D7-D58C-25B57661A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5DF7739-827D-5C9B-B879-945303E67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DB6660E-5AC5-602F-9A07-D15F806E02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3DCD49CC-EA4D-28D6-D7B3-71235CCAB9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2ECEF91-A738-4D41-15D8-4F7FBEE9C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E90FB31-9A34-0B3C-B332-CFEABB4E5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D21B6C9-B8F5-846E-72BC-C08D21A6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1489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1A96A3-9774-94A8-17E4-68A3DCB5A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BFE206E-914C-E258-A861-ABF3D9ADA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DC86C69-E37B-13C8-AF09-51DD3F9F1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CA5754-D236-2E16-2D5D-5B2672448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5266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21698FA-835C-8035-644A-A52BF405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8AD1C5D-959E-C9FD-20B9-E94585E7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D0933E8-859B-E7FB-E8E3-821D5566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047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DFD449-1FF5-8AE9-9C07-E51D7125D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D9C1771-52C9-9BF3-DB56-90FDAC9EE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D74F05F-8335-A8AF-D441-A7797257E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4CB48A1-973F-F341-AC79-08AC0EC7E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050BB57-2405-DD5A-72FC-F9FB5C10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28BE48A-1AED-C5A0-EF62-168D13944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9189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6400C7-3810-1908-4E70-88FE04252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8277D28-72B6-408F-6353-9943E543D2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C94BE15-43A6-8765-DE47-C0F4D89D9C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79774C1-3AA6-BDD0-FF63-64BE66745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503F144-822C-BCCC-B92F-0CFCBD571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D34B974-BEAC-3351-D1F9-F79D4EDC1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7821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CA72DBA-D7D3-C40F-BCA7-1F2564103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4ACCF8D-89E8-3204-08A5-DCD83622D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1F19E29-2BFB-B034-91CC-038165E1A2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2D3B64-06FC-FF43-B247-D8E2B5BEC370}" type="datetimeFigureOut">
              <a:rPr lang="it-IT" smtClean="0"/>
              <a:t>18/07/25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000C408-2150-C660-4AF6-8C9D44DDC3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ECD503C-A13E-ACC1-D393-5246165A73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FB40D1-645C-474E-8B67-20B38F1CD4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3876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6DC8421-93DC-D5A8-E60A-66F02DC6B6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533" r="9089" b="11544"/>
          <a:stretch>
            <a:fillRect/>
          </a:stretch>
        </p:blipFill>
        <p:spPr>
          <a:xfrm>
            <a:off x="4458669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FD929B4-782E-C4ED-EA36-5AD5FC7B1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it-IT" sz="4800" dirty="0">
                <a:solidFill>
                  <a:schemeClr val="bg1"/>
                </a:solidFill>
              </a:rPr>
              <a:t>Navigazione tra Talk consigliati</a:t>
            </a:r>
            <a:br>
              <a:rPr lang="it-IT" sz="4800" dirty="0">
                <a:solidFill>
                  <a:schemeClr val="bg1"/>
                </a:solidFill>
              </a:rPr>
            </a:br>
            <a:endParaRPr lang="it-IT" sz="48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84C0609-669A-42BF-9B84-206A4ADDB5C9}"/>
              </a:ext>
            </a:extLst>
          </p:cNvPr>
          <p:cNvSpPr txBox="1"/>
          <p:nvPr/>
        </p:nvSpPr>
        <p:spPr>
          <a:xfrm>
            <a:off x="89657" y="5840067"/>
            <a:ext cx="47382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Francesco Pezzotta – 1086783</a:t>
            </a:r>
          </a:p>
          <a:p>
            <a:r>
              <a:rPr lang="it-IT" dirty="0">
                <a:solidFill>
                  <a:schemeClr val="bg1"/>
                </a:solidFill>
              </a:rPr>
              <a:t>Giovanni Nocerino – 1086979</a:t>
            </a:r>
          </a:p>
          <a:p>
            <a:r>
              <a:rPr lang="it-IT" dirty="0" err="1">
                <a:solidFill>
                  <a:schemeClr val="bg1"/>
                </a:solidFill>
              </a:rPr>
              <a:t>Ledio</a:t>
            </a:r>
            <a:r>
              <a:rPr lang="it-IT" dirty="0">
                <a:solidFill>
                  <a:schemeClr val="bg1"/>
                </a:solidFill>
              </a:rPr>
              <a:t> Koci – 1085165</a:t>
            </a:r>
          </a:p>
        </p:txBody>
      </p:sp>
    </p:spTree>
    <p:extLst>
      <p:ext uri="{BB962C8B-B14F-4D97-AF65-F5344CB8AC3E}">
        <p14:creationId xmlns:p14="http://schemas.microsoft.com/office/powerpoint/2010/main" val="1258978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74D6820-17B8-3CBE-C776-518AA8CE9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121" y="609596"/>
            <a:ext cx="9392421" cy="1330841"/>
          </a:xfrm>
        </p:spPr>
        <p:txBody>
          <a:bodyPr>
            <a:normAutofit/>
          </a:bodyPr>
          <a:lstStyle/>
          <a:p>
            <a:r>
              <a:rPr lang="it-IT" dirty="0"/>
              <a:t>Integrazione dell’API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40453F7-7EB4-A2E6-87CE-D09FEC881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3088" y="1940438"/>
            <a:ext cx="4958966" cy="3917773"/>
          </a:xfrm>
        </p:spPr>
        <p:txBody>
          <a:bodyPr>
            <a:normAutofit/>
          </a:bodyPr>
          <a:lstStyle/>
          <a:p>
            <a:r>
              <a:rPr lang="it-IT" sz="2000" dirty="0"/>
              <a:t>L’utente apre un talk → viene effettuata una chiamata all’API → riceve i talk consigliati.</a:t>
            </a:r>
          </a:p>
          <a:p>
            <a:r>
              <a:rPr lang="it-IT" sz="2000" dirty="0"/>
              <a:t>L’API è una Lambda </a:t>
            </a:r>
            <a:r>
              <a:rPr lang="it-IT" sz="2000" dirty="0" err="1"/>
              <a:t>Function</a:t>
            </a:r>
            <a:r>
              <a:rPr lang="it-IT" sz="2000" dirty="0"/>
              <a:t> con query su </a:t>
            </a:r>
            <a:r>
              <a:rPr lang="it-IT" sz="2000" dirty="0" err="1"/>
              <a:t>MongoDB</a:t>
            </a:r>
            <a:r>
              <a:rPr lang="it-IT" sz="2000" dirty="0"/>
              <a:t> (</a:t>
            </a:r>
            <a:r>
              <a:rPr lang="it-IT" sz="2000" dirty="0" err="1"/>
              <a:t>related_talks_id</a:t>
            </a:r>
            <a:r>
              <a:rPr lang="it-IT" sz="2000" dirty="0"/>
              <a:t> e </a:t>
            </a:r>
            <a:r>
              <a:rPr lang="it-IT" sz="2000" dirty="0" err="1"/>
              <a:t>title</a:t>
            </a:r>
            <a:r>
              <a:rPr lang="it-IT" sz="2000" dirty="0"/>
              <a:t>).</a:t>
            </a:r>
          </a:p>
          <a:p>
            <a:endParaRPr lang="it-IT" sz="2000" dirty="0"/>
          </a:p>
        </p:txBody>
      </p:sp>
      <p:pic>
        <p:nvPicPr>
          <p:cNvPr id="5" name="Immagine 4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43EB9A8D-EF2A-F76C-E593-D8B5F9502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6243" y="3919427"/>
            <a:ext cx="5796618" cy="1753476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A3D7628-78D3-D13F-3D4D-DE9C775AB40F}"/>
              </a:ext>
            </a:extLst>
          </p:cNvPr>
          <p:cNvSpPr txBox="1"/>
          <p:nvPr/>
        </p:nvSpPr>
        <p:spPr>
          <a:xfrm>
            <a:off x="6184878" y="5826406"/>
            <a:ext cx="46793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it-IT" sz="1400" dirty="0"/>
              <a:t>API REST che restituisce i suggerimenti personalizzati a partire dal </a:t>
            </a:r>
            <a:r>
              <a:rPr lang="it-IT" sz="1400" dirty="0" err="1"/>
              <a:t>talk_id</a:t>
            </a:r>
            <a:r>
              <a:rPr lang="it-IT" sz="1400" dirty="0"/>
              <a:t>.</a:t>
            </a:r>
          </a:p>
        </p:txBody>
      </p:sp>
      <p:pic>
        <p:nvPicPr>
          <p:cNvPr id="9" name="Immagine 8" descr="Immagine che contiene testo, schermata, Cellulare, Dispositivo di comunicazione&#10;&#10;Il contenuto generato dall'IA potrebbe non essere corretto.">
            <a:extLst>
              <a:ext uri="{FF2B5EF4-FFF2-40B4-BE49-F238E27FC236}">
                <a16:creationId xmlns:a16="http://schemas.microsoft.com/office/drawing/2014/main" id="{E376FA41-5AD2-C822-61DE-A0E3F7D6A0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948"/>
          <a:stretch>
            <a:fillRect/>
          </a:stretch>
        </p:blipFill>
        <p:spPr>
          <a:xfrm>
            <a:off x="362309" y="799035"/>
            <a:ext cx="2656937" cy="595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535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36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38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F0F8869-5F65-C00D-0406-7A26C6D2C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0366" y="609600"/>
            <a:ext cx="4267200" cy="1351472"/>
          </a:xfrm>
        </p:spPr>
        <p:txBody>
          <a:bodyPr>
            <a:normAutofit/>
          </a:bodyPr>
          <a:lstStyle/>
          <a:p>
            <a:pPr algn="ctr"/>
            <a:r>
              <a:rPr lang="it-IT" sz="2800" b="1">
                <a:solidFill>
                  <a:schemeClr val="tx1">
                    <a:lumMod val="85000"/>
                    <a:lumOff val="15000"/>
                  </a:schemeClr>
                </a:solidFill>
              </a:rPr>
              <a:t>Funzionalità implementate nell’app</a:t>
            </a:r>
            <a:br>
              <a:rPr lang="it-IT" sz="2800" b="1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it-IT" sz="28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Immagine 6" descr="Immagine che contiene testo, Cellulare, schermata, Dispositivo mobile&#10;&#10;Il contenuto generato dall'IA potrebbe non essere corretto.">
            <a:extLst>
              <a:ext uri="{FF2B5EF4-FFF2-40B4-BE49-F238E27FC236}">
                <a16:creationId xmlns:a16="http://schemas.microsoft.com/office/drawing/2014/main" id="{8534F856-67E5-887F-4E6B-00BD3A4AF7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019" b="4548"/>
          <a:stretch>
            <a:fillRect/>
          </a:stretch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ED75B7C-A99B-71E3-CACA-FB39B9342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8966" y="2147357"/>
            <a:ext cx="3810000" cy="4101042"/>
          </a:xfrm>
        </p:spPr>
        <p:txBody>
          <a:bodyPr>
            <a:normAutofit/>
          </a:bodyPr>
          <a:lstStyle/>
          <a:p>
            <a:r>
              <a:rPr lang="it-IT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Like / </a:t>
            </a:r>
            <a:r>
              <a:rPr lang="it-IT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Dislike</a:t>
            </a:r>
            <a:r>
              <a:rPr lang="it-IT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dei talk</a:t>
            </a:r>
          </a:p>
          <a:p>
            <a:r>
              <a:rPr lang="it-IT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Watch Next dinamico</a:t>
            </a:r>
          </a:p>
          <a:p>
            <a:r>
              <a:rPr lang="it-IT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Preferiti con salvataggio</a:t>
            </a:r>
          </a:p>
          <a:p>
            <a:r>
              <a:rPr lang="it-IT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Ricerca per titolo o per tag (con “</a:t>
            </a:r>
            <a:r>
              <a:rPr lang="it-IT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Enchanted</a:t>
            </a:r>
            <a:r>
              <a:rPr lang="it-IT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Search</a:t>
            </a:r>
            <a:r>
              <a:rPr lang="it-IT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”)</a:t>
            </a:r>
          </a:p>
          <a:p>
            <a:endParaRPr lang="it-IT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Segnaposto contenuto 4" descr="Immagine che contiene testo, schermata, Cellulare&#10;&#10;Il contenuto generato dall'IA potrebbe non essere corretto.">
            <a:extLst>
              <a:ext uri="{FF2B5EF4-FFF2-40B4-BE49-F238E27FC236}">
                <a16:creationId xmlns:a16="http://schemas.microsoft.com/office/drawing/2014/main" id="{D0C75B6B-6697-B56B-B775-008D247D20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332" r="1" b="8845"/>
          <a:stretch>
            <a:fillRect/>
          </a:stretch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5A8964D-3BA1-E52B-F548-5E52B34E4DE0}"/>
              </a:ext>
            </a:extLst>
          </p:cNvPr>
          <p:cNvSpPr txBox="1"/>
          <p:nvPr/>
        </p:nvSpPr>
        <p:spPr>
          <a:xfrm>
            <a:off x="9183141" y="5888504"/>
            <a:ext cx="31461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Talk aperto con pulsanti like/</a:t>
            </a:r>
            <a:r>
              <a:rPr lang="it-IT" dirty="0" err="1"/>
              <a:t>dislike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44958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C01129-3453-464D-A870-ED71C6E89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testo, Cellulare, schermata, Dispositivo mobile&#10;&#10;Il contenuto generato dall'IA potrebbe non essere corretto.">
            <a:extLst>
              <a:ext uri="{FF2B5EF4-FFF2-40B4-BE49-F238E27FC236}">
                <a16:creationId xmlns:a16="http://schemas.microsoft.com/office/drawing/2014/main" id="{F9E72643-F3D6-8BCE-F76B-B6A8341028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34"/>
          <a:stretch>
            <a:fillRect/>
          </a:stretch>
        </p:blipFill>
        <p:spPr>
          <a:xfrm>
            <a:off x="680483" y="685792"/>
            <a:ext cx="2931299" cy="548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D2781A6-5C82-4764-B489-F9A599C0A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11782" y="685800"/>
            <a:ext cx="4994335" cy="5486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580D4E5-41C5-4526-1069-FC10D87A2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9396" y="1084521"/>
            <a:ext cx="4019107" cy="1292027"/>
          </a:xfrm>
        </p:spPr>
        <p:txBody>
          <a:bodyPr anchor="b">
            <a:normAutofit/>
          </a:bodyPr>
          <a:lstStyle/>
          <a:p>
            <a:pPr algn="ctr"/>
            <a:r>
              <a:rPr lang="it-IT" sz="2800" b="1">
                <a:solidFill>
                  <a:srgbClr val="595959"/>
                </a:solidFill>
              </a:rPr>
              <a:t> Navigazione e ricerca nell’app</a:t>
            </a:r>
            <a:br>
              <a:rPr lang="it-IT" sz="2800" b="1">
                <a:solidFill>
                  <a:srgbClr val="595959"/>
                </a:solidFill>
              </a:rPr>
            </a:br>
            <a:endParaRPr lang="it-IT" sz="2800">
              <a:solidFill>
                <a:srgbClr val="595959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6BE4B56-61F1-84C8-BCAC-FD48F0FE8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0661" y="2678654"/>
            <a:ext cx="3976577" cy="3137355"/>
          </a:xfrm>
        </p:spPr>
        <p:txBody>
          <a:bodyPr anchor="t">
            <a:normAutofit/>
          </a:bodyPr>
          <a:lstStyle/>
          <a:p>
            <a:pPr algn="ctr"/>
            <a:r>
              <a:rPr lang="it-IT" sz="2000">
                <a:solidFill>
                  <a:srgbClr val="595959"/>
                </a:solidFill>
              </a:rPr>
              <a:t>Tutti i talk possono essere ricercati in due modi:</a:t>
            </a:r>
          </a:p>
          <a:p>
            <a:pPr algn="ctr"/>
            <a:r>
              <a:rPr lang="it-IT" sz="2000">
                <a:solidFill>
                  <a:srgbClr val="595959"/>
                </a:solidFill>
              </a:rPr>
              <a:t>per titolo</a:t>
            </a:r>
          </a:p>
          <a:p>
            <a:pPr algn="ctr"/>
            <a:r>
              <a:rPr lang="it-IT" sz="2000">
                <a:solidFill>
                  <a:srgbClr val="595959"/>
                </a:solidFill>
              </a:rPr>
              <a:t>per tag (funzione “Enchanted Search”)</a:t>
            </a:r>
          </a:p>
          <a:p>
            <a:pPr algn="ctr"/>
            <a:endParaRPr lang="it-IT" sz="2000">
              <a:solidFill>
                <a:srgbClr val="595959"/>
              </a:solidFill>
            </a:endParaRPr>
          </a:p>
        </p:txBody>
      </p:sp>
      <p:pic>
        <p:nvPicPr>
          <p:cNvPr id="9" name="Immagine 8" descr="Immagine che contiene testo, schermata, Cellulare, Dispositivo mobile&#10;&#10;Il contenuto generato dall'IA potrebbe non essere corretto.">
            <a:extLst>
              <a:ext uri="{FF2B5EF4-FFF2-40B4-BE49-F238E27FC236}">
                <a16:creationId xmlns:a16="http://schemas.microsoft.com/office/drawing/2014/main" id="{4A68F21E-0CC9-3F10-4046-770F10239CB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960" r="1" b="7704"/>
          <a:stretch>
            <a:fillRect/>
          </a:stretch>
        </p:blipFill>
        <p:spPr>
          <a:xfrm>
            <a:off x="8606117" y="685808"/>
            <a:ext cx="2905400" cy="548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45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366137-3DBB-4912-98D5-672702020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28D1CE-5BF4-45B7-8D6D-B31A31980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775791" cy="68579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AFAB4AD-E6EB-C9BA-BCD8-F9B66959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26" y="685801"/>
            <a:ext cx="3228738" cy="1454709"/>
          </a:xfrm>
        </p:spPr>
        <p:txBody>
          <a:bodyPr anchor="b">
            <a:normAutofit/>
          </a:bodyPr>
          <a:lstStyle/>
          <a:p>
            <a:pPr algn="ctr"/>
            <a:r>
              <a:rPr lang="it-IT" sz="2800" b="1">
                <a:solidFill>
                  <a:srgbClr val="595959"/>
                </a:solidFill>
              </a:rPr>
              <a:t>Gestione dei preferiti</a:t>
            </a:r>
            <a:br>
              <a:rPr lang="it-IT" sz="2800" b="1">
                <a:solidFill>
                  <a:srgbClr val="595959"/>
                </a:solidFill>
              </a:rPr>
            </a:br>
            <a:endParaRPr lang="it-IT" sz="2800">
              <a:solidFill>
                <a:srgbClr val="595959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D0BC5B-1F4F-BFE3-D7A3-E70E78BC4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3526" y="2427382"/>
            <a:ext cx="3228738" cy="3681023"/>
          </a:xfrm>
        </p:spPr>
        <p:txBody>
          <a:bodyPr anchor="t">
            <a:normAutofit/>
          </a:bodyPr>
          <a:lstStyle/>
          <a:p>
            <a:pPr algn="ctr"/>
            <a:r>
              <a:rPr lang="it-IT" sz="2000" dirty="0">
                <a:solidFill>
                  <a:srgbClr val="595959"/>
                </a:solidFill>
              </a:rPr>
              <a:t>Gli utenti possono salvare i talk preferiti</a:t>
            </a:r>
          </a:p>
          <a:p>
            <a:pPr algn="ctr"/>
            <a:r>
              <a:rPr lang="it-IT" sz="2000" dirty="0">
                <a:solidFill>
                  <a:srgbClr val="595959"/>
                </a:solidFill>
              </a:rPr>
              <a:t>Possibilità di rimuoverli con un </a:t>
            </a:r>
            <a:r>
              <a:rPr lang="it-IT" sz="2000" dirty="0" err="1">
                <a:solidFill>
                  <a:srgbClr val="595959"/>
                </a:solidFill>
              </a:rPr>
              <a:t>tap</a:t>
            </a:r>
            <a:endParaRPr lang="it-IT" sz="2000" dirty="0">
              <a:solidFill>
                <a:srgbClr val="595959"/>
              </a:solidFill>
            </a:endParaRPr>
          </a:p>
          <a:p>
            <a:pPr algn="ctr"/>
            <a:endParaRPr lang="it-IT" sz="2000" dirty="0">
              <a:solidFill>
                <a:srgbClr val="595959"/>
              </a:solidFill>
            </a:endParaRPr>
          </a:p>
        </p:txBody>
      </p:sp>
      <p:pic>
        <p:nvPicPr>
          <p:cNvPr id="5" name="Immagine 4" descr="Immagine che contiene testo, schermata, Cellulare, Dispositivo mobile&#10;&#10;Il contenuto generato dall'IA potrebbe non essere corretto.">
            <a:extLst>
              <a:ext uri="{FF2B5EF4-FFF2-40B4-BE49-F238E27FC236}">
                <a16:creationId xmlns:a16="http://schemas.microsoft.com/office/drawing/2014/main" id="{5EC0C16D-B4D0-698D-6944-ED1F1FDA0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0662" y="685802"/>
            <a:ext cx="2523743" cy="548639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Immagine 6" descr="Immagine che contiene testo, Cellulare, gadget, Dispositivo di comunicazione&#10;&#10;Il contenuto generato dall'IA potrebbe non essere corretto.">
            <a:extLst>
              <a:ext uri="{FF2B5EF4-FFF2-40B4-BE49-F238E27FC236}">
                <a16:creationId xmlns:a16="http://schemas.microsoft.com/office/drawing/2014/main" id="{9AD156B3-EC2A-8746-17A5-9EB737FE1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8383" y="685801"/>
            <a:ext cx="2674620" cy="54864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73D863F-06BF-9071-EE7F-601132C095B1}"/>
              </a:ext>
            </a:extLst>
          </p:cNvPr>
          <p:cNvSpPr txBox="1"/>
          <p:nvPr/>
        </p:nvSpPr>
        <p:spPr>
          <a:xfrm>
            <a:off x="6097794" y="316465"/>
            <a:ext cx="60942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/>
              <a:t>Vista della lista preferiti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F9409F4-34A2-8ADE-22C6-81D4F6C548FC}"/>
              </a:ext>
            </a:extLst>
          </p:cNvPr>
          <p:cNvSpPr txBox="1"/>
          <p:nvPr/>
        </p:nvSpPr>
        <p:spPr>
          <a:xfrm>
            <a:off x="8463493" y="316466"/>
            <a:ext cx="60945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/>
              <a:t>Opzione per rimuovere talk salvato</a:t>
            </a:r>
          </a:p>
        </p:txBody>
      </p:sp>
    </p:spTree>
    <p:extLst>
      <p:ext uri="{BB962C8B-B14F-4D97-AF65-F5344CB8AC3E}">
        <p14:creationId xmlns:p14="http://schemas.microsoft.com/office/powerpoint/2010/main" val="1035461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C6A389B-BEC0-BBF1-BEC5-9F968A45F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it-IT" sz="4000" b="1">
                <a:solidFill>
                  <a:srgbClr val="FFFFFF"/>
                </a:solidFill>
              </a:rPr>
              <a:t>Criticità tecniche</a:t>
            </a:r>
            <a:br>
              <a:rPr lang="it-IT" sz="4000" b="1">
                <a:solidFill>
                  <a:srgbClr val="FFFFFF"/>
                </a:solidFill>
              </a:rPr>
            </a:br>
            <a:endParaRPr lang="it-IT" sz="4000">
              <a:solidFill>
                <a:srgbClr val="FFFFFF"/>
              </a:solidFill>
            </a:endParaRP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08A57A22-DD56-280A-4B05-B8E45B6F4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3976222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1110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7E579E-0DEE-03CF-7658-2DB02714F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dirty="0"/>
              <a:t>Possibili evoluzioni</a:t>
            </a:r>
            <a:br>
              <a:rPr lang="it-IT" b="1" dirty="0"/>
            </a:br>
            <a:endParaRPr lang="it-IT" dirty="0"/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8C50BBD9-D21D-8173-0D9A-275C777D361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94476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214</Words>
  <Application>Microsoft Macintosh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Tema di Office</vt:lpstr>
      <vt:lpstr>Navigazione tra Talk consigliati </vt:lpstr>
      <vt:lpstr>Integrazione dell’API </vt:lpstr>
      <vt:lpstr>Funzionalità implementate nell’app </vt:lpstr>
      <vt:lpstr> Navigazione e ricerca nell’app </vt:lpstr>
      <vt:lpstr>Gestione dei preferiti </vt:lpstr>
      <vt:lpstr>Criticità tecniche </vt:lpstr>
      <vt:lpstr>Possibili evoluzioni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FRANCESCO PEZZOTTA</dc:creator>
  <cp:lastModifiedBy>FRANCESCO PEZZOTTA</cp:lastModifiedBy>
  <cp:revision>2</cp:revision>
  <dcterms:created xsi:type="dcterms:W3CDTF">2025-07-18T14:30:48Z</dcterms:created>
  <dcterms:modified xsi:type="dcterms:W3CDTF">2025-07-18T19:05:17Z</dcterms:modified>
</cp:coreProperties>
</file>

<file path=docProps/thumbnail.jpeg>
</file>